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2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0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DF68B3-E98F-4F8C-9D8B-6098400B9C89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FC59F9-6338-4309-8F7E-7525341AD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68B3-E98F-4F8C-9D8B-6098400B9C89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9F9-6338-4309-8F7E-7525341AD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DF68B3-E98F-4F8C-9D8B-6098400B9C89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3FC59F9-6338-4309-8F7E-7525341AD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68B3-E98F-4F8C-9D8B-6098400B9C89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FC59F9-6338-4309-8F7E-7525341AD8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68B3-E98F-4F8C-9D8B-6098400B9C89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3FC59F9-6338-4309-8F7E-7525341AD8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DF68B3-E98F-4F8C-9D8B-6098400B9C89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3FC59F9-6338-4309-8F7E-7525341AD8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DF68B3-E98F-4F8C-9D8B-6098400B9C89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3FC59F9-6338-4309-8F7E-7525341AD8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68B3-E98F-4F8C-9D8B-6098400B9C89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FC59F9-6338-4309-8F7E-7525341AD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68B3-E98F-4F8C-9D8B-6098400B9C89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FC59F9-6338-4309-8F7E-7525341AD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68B3-E98F-4F8C-9D8B-6098400B9C89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FC59F9-6338-4309-8F7E-7525341AD8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DF68B3-E98F-4F8C-9D8B-6098400B9C89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3FC59F9-6338-4309-8F7E-7525341AD8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DF68B3-E98F-4F8C-9D8B-6098400B9C89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FC59F9-6338-4309-8F7E-7525341AD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2ldCxbdTuL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normAutofit/>
          </a:bodyPr>
          <a:lstStyle/>
          <a:p>
            <a:r>
              <a:rPr lang="nl-NL" sz="6000" dirty="0" smtClean="0"/>
              <a:t>Kat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MBO </a:t>
            </a:r>
            <a:r>
              <a:rPr lang="nl-NL" dirty="0" smtClean="0"/>
              <a:t>Dierverzorging / paraveterinair </a:t>
            </a:r>
            <a:endParaRPr lang="nl-NL" dirty="0" smtClean="0"/>
          </a:p>
          <a:p>
            <a:r>
              <a:rPr lang="nl-NL" dirty="0" smtClean="0"/>
              <a:t>Klas 1</a:t>
            </a:r>
            <a:endParaRPr lang="nl-NL" dirty="0"/>
          </a:p>
        </p:txBody>
      </p:sp>
      <p:pic>
        <p:nvPicPr>
          <p:cNvPr id="5" name="Afbeelding 4" descr="DSCN1598.JPG"/>
          <p:cNvPicPr>
            <a:picLocks noChangeAspect="1"/>
          </p:cNvPicPr>
          <p:nvPr/>
        </p:nvPicPr>
        <p:blipFill>
          <a:blip r:embed="rId2" cstate="print"/>
          <a:srcRect l="16138" b="33200"/>
          <a:stretch>
            <a:fillRect/>
          </a:stretch>
        </p:blipFill>
        <p:spPr>
          <a:xfrm>
            <a:off x="2843808" y="2132856"/>
            <a:ext cx="5832648" cy="348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851920" y="6050280"/>
            <a:ext cx="4914128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pic>
        <p:nvPicPr>
          <p:cNvPr id="6148" name="Picture 4" descr="http://kattenrassen.ucoz.com/_si/0/9066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3888432" cy="3399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455296" cy="74868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122" name="Picture 2" descr="http://www.zoo-logics.com/fotoskatten/siam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4680520" cy="409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807224" cy="96470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098" name="Picture 2" descr="http://dapnoordwestfriesland.nl/Plaatjes/mainec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16832"/>
            <a:ext cx="29241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7344" cy="820688"/>
          </a:xfrm>
        </p:spPr>
        <p:txBody>
          <a:bodyPr/>
          <a:lstStyle/>
          <a:p>
            <a:endParaRPr lang="nl-NL"/>
          </a:p>
        </p:txBody>
      </p:sp>
      <p:pic>
        <p:nvPicPr>
          <p:cNvPr id="25602" name="Picture 2" descr="Tiger 1-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47625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444208" y="4725144"/>
            <a:ext cx="2321840" cy="137085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4338" name="Picture 2" descr="jonge Europese korthaar (5 maanden) voor een witte achtergrond Stockfoto - 3943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4575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868144" y="5805264"/>
            <a:ext cx="2897904" cy="290736"/>
          </a:xfrm>
        </p:spPr>
        <p:txBody>
          <a:bodyPr>
            <a:normAutofit fontScale="55000" lnSpcReduction="20000"/>
          </a:bodyPr>
          <a:lstStyle/>
          <a:p>
            <a:endParaRPr lang="nl-NL" dirty="0"/>
          </a:p>
        </p:txBody>
      </p:sp>
      <p:pic>
        <p:nvPicPr>
          <p:cNvPr id="27650" name="Picture 2" descr="http://www.zoo-logics.com/fotoskatten/munc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30003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948264" y="4869160"/>
            <a:ext cx="1817784" cy="1226840"/>
          </a:xfrm>
        </p:spPr>
        <p:txBody>
          <a:bodyPr/>
          <a:lstStyle/>
          <a:p>
            <a:pPr lvl="5"/>
            <a:endParaRPr lang="nl-NL" dirty="0"/>
          </a:p>
        </p:txBody>
      </p:sp>
      <p:pic>
        <p:nvPicPr>
          <p:cNvPr id="28674" name="Picture 2" descr="http://www.seniorennet.be/Images/Huisdieren/Katten/rassen/Halflanghaar/turkish_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2132856"/>
            <a:ext cx="395379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4624"/>
          </a:xfrm>
        </p:spPr>
        <p:txBody>
          <a:bodyPr>
            <a:normAutofit fontScale="40000" lnSpcReduction="20000"/>
          </a:bodyPr>
          <a:lstStyle/>
          <a:p>
            <a:endParaRPr lang="nl-NL" dirty="0"/>
          </a:p>
        </p:txBody>
      </p:sp>
      <p:pic>
        <p:nvPicPr>
          <p:cNvPr id="9218" name="Picture 2" descr="http://www.petnews.nl/upload/UserFiles/image/9.2009%20Kat/200909_katten_1_gr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38100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Heilige Birmaan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8720328" y="60502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pic>
        <p:nvPicPr>
          <p:cNvPr id="8193" name="Picture 1" descr="HEILIGEB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3059832" y="1628800"/>
            <a:ext cx="4283968" cy="45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Brits Korthaar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11280" cy="103671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1506" name="Picture 2" descr="http://www.seniorennet.be/Images/Huisdieren/Katten/rassen/Kortharige/british_short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295275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ABC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De klas word in 2 verdeeld</a:t>
            </a:r>
          </a:p>
          <a:p>
            <a:r>
              <a:rPr lang="nl-NL" dirty="0" smtClean="0"/>
              <a:t>Schrijf het alfabet op en zet achter elke letter een woord die je associeert met het thema </a:t>
            </a:r>
            <a:r>
              <a:rPr lang="nl-NL" smtClean="0"/>
              <a:t>Kat.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Blauwe Rus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851920" y="6050280"/>
            <a:ext cx="4914128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pic>
        <p:nvPicPr>
          <p:cNvPr id="6148" name="Picture 4" descr="http://kattenrassen.ucoz.com/_si/0/9066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3888432" cy="3399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Siamees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455296" cy="74868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122" name="Picture 2" descr="http://www.zoo-logics.com/fotoskatten/siam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4680520" cy="409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Maine</a:t>
            </a:r>
            <a:r>
              <a:rPr lang="nl-NL" dirty="0" smtClean="0"/>
              <a:t> </a:t>
            </a:r>
            <a:r>
              <a:rPr lang="nl-NL" dirty="0" err="1" smtClean="0"/>
              <a:t>Coon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807224" cy="96470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098" name="Picture 2" descr="http://dapnoordwestfriesland.nl/Plaatjes/mainec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16832"/>
            <a:ext cx="29241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Sphynx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7344" cy="820688"/>
          </a:xfrm>
        </p:spPr>
        <p:txBody>
          <a:bodyPr/>
          <a:lstStyle/>
          <a:p>
            <a:endParaRPr lang="nl-NL"/>
          </a:p>
        </p:txBody>
      </p:sp>
      <p:pic>
        <p:nvPicPr>
          <p:cNvPr id="25602" name="Picture 2" descr="Tiger 1-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47625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Europese Korthaar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444208" y="4725144"/>
            <a:ext cx="2321840" cy="137085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Picture 2" descr="jonge Europese korthaar (5 maanden) voor een witte achtergrond Stockfoto - 3943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4575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</a:t>
            </a:r>
            <a:r>
              <a:rPr lang="nl-NL" dirty="0" err="1" smtClean="0"/>
              <a:t>Munchkin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868144" y="5805264"/>
            <a:ext cx="2897904" cy="290736"/>
          </a:xfrm>
        </p:spPr>
        <p:txBody>
          <a:bodyPr>
            <a:normAutofit fontScale="55000" lnSpcReduction="20000"/>
          </a:bodyPr>
          <a:lstStyle/>
          <a:p>
            <a:endParaRPr lang="nl-NL" dirty="0"/>
          </a:p>
        </p:txBody>
      </p:sp>
      <p:pic>
        <p:nvPicPr>
          <p:cNvPr id="27650" name="Picture 2" descr="http://www.zoo-logics.com/fotoskatten/munc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30003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Turkse Van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948264" y="4869160"/>
            <a:ext cx="1817784" cy="1226840"/>
          </a:xfrm>
        </p:spPr>
        <p:txBody>
          <a:bodyPr/>
          <a:lstStyle/>
          <a:p>
            <a:pPr lvl="5"/>
            <a:endParaRPr lang="nl-NL" dirty="0"/>
          </a:p>
        </p:txBody>
      </p:sp>
      <p:pic>
        <p:nvPicPr>
          <p:cNvPr id="28674" name="Picture 2" descr="http://www.seniorennet.be/Images/Huisdieren/Katten/rassen/Halflanghaar/turkish_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2132856"/>
            <a:ext cx="395379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kattenras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257560"/>
          </a:xfrm>
        </p:spPr>
        <p:txBody>
          <a:bodyPr>
            <a:normAutofit/>
          </a:bodyPr>
          <a:lstStyle/>
          <a:p>
            <a:r>
              <a:rPr lang="nl-NL" dirty="0" smtClean="0"/>
              <a:t>Maak een poster van een kattenras.</a:t>
            </a:r>
          </a:p>
          <a:p>
            <a:r>
              <a:rPr lang="nl-NL" dirty="0" smtClean="0"/>
              <a:t>Kies </a:t>
            </a:r>
            <a:r>
              <a:rPr lang="nl-NL" smtClean="0"/>
              <a:t>1 ras </a:t>
            </a:r>
            <a:r>
              <a:rPr lang="nl-NL" dirty="0" smtClean="0"/>
              <a:t>uit die je gaat uitwerken</a:t>
            </a:r>
          </a:p>
          <a:p>
            <a:r>
              <a:rPr lang="nl-NL" dirty="0" smtClean="0"/>
              <a:t>Zet er informatie bij die jij belangrijk vind om bij je gekozen ras te gebruiken</a:t>
            </a:r>
          </a:p>
          <a:p>
            <a:r>
              <a:rPr lang="nl-NL" dirty="0" smtClean="0"/>
              <a:t>Gebruik internet en boeken voor info.</a:t>
            </a:r>
          </a:p>
          <a:p>
            <a:pPr marL="0" indent="0"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47784" cy="4495800"/>
          </a:xfrm>
        </p:spPr>
        <p:txBody>
          <a:bodyPr/>
          <a:lstStyle/>
          <a:p>
            <a:pPr>
              <a:buNone/>
            </a:pPr>
            <a:r>
              <a:rPr lang="nl-NL" sz="4400" dirty="0" err="1" smtClean="0"/>
              <a:t>Felis</a:t>
            </a:r>
            <a:r>
              <a:rPr lang="nl-NL" sz="4400" dirty="0" smtClean="0"/>
              <a:t> </a:t>
            </a:r>
            <a:r>
              <a:rPr lang="nl-NL" sz="4400" dirty="0" err="1" smtClean="0"/>
              <a:t>silvestris</a:t>
            </a:r>
            <a:r>
              <a:rPr lang="nl-NL" sz="4400" dirty="0" smtClean="0"/>
              <a:t> </a:t>
            </a:r>
            <a:r>
              <a:rPr lang="nl-NL" sz="4400" dirty="0" err="1" smtClean="0"/>
              <a:t>catus</a:t>
            </a:r>
            <a:endParaRPr lang="nl-NL" sz="4400" dirty="0" smtClean="0"/>
          </a:p>
          <a:p>
            <a:pPr>
              <a:buFont typeface="Wingdings" pitchFamily="2" charset="2"/>
              <a:buChar char="q"/>
            </a:pPr>
            <a:r>
              <a:rPr lang="nl-NL" dirty="0" smtClean="0"/>
              <a:t>Orde: </a:t>
            </a:r>
            <a:r>
              <a:rPr lang="nl-NL" dirty="0" err="1" smtClean="0"/>
              <a:t>Carnivora</a:t>
            </a:r>
            <a:r>
              <a:rPr lang="nl-NL" dirty="0" smtClean="0"/>
              <a:t> (roofdieren)</a:t>
            </a:r>
          </a:p>
          <a:p>
            <a:pPr>
              <a:buFont typeface="Wingdings" pitchFamily="2" charset="2"/>
              <a:buChar char="q"/>
            </a:pPr>
            <a:r>
              <a:rPr lang="nl-NL" dirty="0" smtClean="0"/>
              <a:t>Familie: </a:t>
            </a:r>
            <a:r>
              <a:rPr lang="nl-NL" dirty="0" err="1" smtClean="0"/>
              <a:t>Felidae</a:t>
            </a:r>
            <a:r>
              <a:rPr lang="nl-NL" dirty="0" smtClean="0"/>
              <a:t> (</a:t>
            </a:r>
            <a:r>
              <a:rPr lang="nl-NL" dirty="0" err="1" smtClean="0"/>
              <a:t>katachtigen</a:t>
            </a:r>
            <a:r>
              <a:rPr lang="nl-NL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nl-NL" dirty="0" smtClean="0"/>
              <a:t>Geslacht: </a:t>
            </a:r>
            <a:r>
              <a:rPr lang="nl-NL" dirty="0" err="1" smtClean="0"/>
              <a:t>Felis</a:t>
            </a:r>
            <a:endParaRPr lang="nl-NL" dirty="0" smtClean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q"/>
            </a:pPr>
            <a:r>
              <a:rPr lang="nl-NL" dirty="0" smtClean="0"/>
              <a:t>Stamt af van Afrikaanse kat.</a:t>
            </a:r>
            <a:endParaRPr lang="nl-NL" dirty="0"/>
          </a:p>
        </p:txBody>
      </p:sp>
      <p:pic>
        <p:nvPicPr>
          <p:cNvPr id="4098" name="Picture 2" descr="http://www.proteinpower.com/drmike/wp-content/uploads/2009/07/Wild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00808"/>
            <a:ext cx="2181820" cy="2814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86056"/>
          </a:xfrm>
        </p:spPr>
        <p:txBody>
          <a:bodyPr/>
          <a:lstStyle/>
          <a:p>
            <a:r>
              <a:rPr lang="nl-NL" dirty="0" smtClean="0"/>
              <a:t>Domesticatie ongeveer 6000 jaar geleden.</a:t>
            </a:r>
          </a:p>
          <a:p>
            <a:r>
              <a:rPr lang="nl-NL" dirty="0" smtClean="0"/>
              <a:t>In Egypte werden ze al als huisdier gehouden</a:t>
            </a:r>
          </a:p>
          <a:p>
            <a:r>
              <a:rPr lang="nl-NL" dirty="0" smtClean="0"/>
              <a:t>In Azië werden ze erg gerespecteerd</a:t>
            </a:r>
          </a:p>
          <a:p>
            <a:r>
              <a:rPr lang="nl-NL" dirty="0" smtClean="0"/>
              <a:t>In de middeleeuwen moeilijke tijd</a:t>
            </a:r>
          </a:p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smtClean="0">
                <a:hlinkClick r:id="rId2"/>
              </a:rPr>
              <a:t>kattenshow</a:t>
            </a:r>
            <a:r>
              <a:rPr lang="nl-NL" dirty="0" smtClean="0"/>
              <a:t> in Engeland, 1871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24578" name="Picture 2" descr="http://www.belcat.be/img/hwe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500438"/>
            <a:ext cx="142875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Kattenrassen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57874" cy="4565103"/>
          </a:xfrm>
        </p:spPr>
        <p:txBody>
          <a:bodyPr>
            <a:normAutofit/>
          </a:bodyPr>
          <a:lstStyle/>
          <a:p>
            <a:r>
              <a:rPr lang="nl-NL" dirty="0" smtClean="0"/>
              <a:t>+- 50 rassen</a:t>
            </a:r>
          </a:p>
          <a:p>
            <a:r>
              <a:rPr lang="nl-NL" dirty="0" smtClean="0"/>
              <a:t>Kattenverenigingen</a:t>
            </a:r>
          </a:p>
          <a:p>
            <a:pPr lvl="1"/>
            <a:r>
              <a:rPr lang="nl-NL" dirty="0" err="1" smtClean="0"/>
              <a:t>Fifé</a:t>
            </a:r>
            <a:r>
              <a:rPr lang="nl-NL" dirty="0" smtClean="0"/>
              <a:t> erkend</a:t>
            </a:r>
          </a:p>
          <a:p>
            <a:pPr lvl="1"/>
            <a:r>
              <a:rPr lang="nl-NL" dirty="0" smtClean="0"/>
              <a:t>Onafhankelijk </a:t>
            </a:r>
          </a:p>
          <a:p>
            <a:r>
              <a:rPr lang="nl-NL" dirty="0" smtClean="0"/>
              <a:t>Verdeling van rassen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Welke rassen ken je allemaal?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Je krijgt een aantal rassen te zien, noteer de naam als je weet om welk ras het gaat.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4624"/>
          </a:xfrm>
        </p:spPr>
        <p:txBody>
          <a:bodyPr>
            <a:normAutofit fontScale="40000" lnSpcReduction="20000"/>
          </a:bodyPr>
          <a:lstStyle/>
          <a:p>
            <a:endParaRPr lang="nl-NL" dirty="0"/>
          </a:p>
        </p:txBody>
      </p:sp>
      <p:pic>
        <p:nvPicPr>
          <p:cNvPr id="9218" name="Picture 2" descr="http://www.petnews.nl/upload/UserFiles/image/9.2009%20Kat/200909_katten_1_gr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20888"/>
            <a:ext cx="38100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8720328" y="60502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pic>
        <p:nvPicPr>
          <p:cNvPr id="8193" name="Picture 1" descr="HEILIGEB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3059832" y="1628800"/>
            <a:ext cx="4283968" cy="45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311280" cy="103671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1506" name="Picture 2" descr="http://www.seniorennet.be/Images/Huisdieren/Katten/rassen/Kortharige/british_short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52936"/>
            <a:ext cx="295275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314</TotalTime>
  <Words>235</Words>
  <Application>Microsoft Office PowerPoint</Application>
  <PresentationFormat>Diavoorstelling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Mediaan</vt:lpstr>
      <vt:lpstr>Kat</vt:lpstr>
      <vt:lpstr>Opdracht ABC</vt:lpstr>
      <vt:lpstr>De kat</vt:lpstr>
      <vt:lpstr>Geschiedenis</vt:lpstr>
      <vt:lpstr>Kattenrassen</vt:lpstr>
      <vt:lpstr>Quiz</vt:lpstr>
      <vt:lpstr>1. ??</vt:lpstr>
      <vt:lpstr>2. ??</vt:lpstr>
      <vt:lpstr>3. ??</vt:lpstr>
      <vt:lpstr>4. ??</vt:lpstr>
      <vt:lpstr>5. ??</vt:lpstr>
      <vt:lpstr>6. ??</vt:lpstr>
      <vt:lpstr>7. ??</vt:lpstr>
      <vt:lpstr>8. ??</vt:lpstr>
      <vt:lpstr>9. ??</vt:lpstr>
      <vt:lpstr>10. ??</vt:lpstr>
      <vt:lpstr>1. Pers</vt:lpstr>
      <vt:lpstr>2. Heilige Birmaan</vt:lpstr>
      <vt:lpstr>3. Brits Korthaar</vt:lpstr>
      <vt:lpstr>4. Blauwe Rus</vt:lpstr>
      <vt:lpstr>5. Siamees</vt:lpstr>
      <vt:lpstr>6. Maine Coon</vt:lpstr>
      <vt:lpstr>7. Sphynx</vt:lpstr>
      <vt:lpstr>8. Europese Korthaar</vt:lpstr>
      <vt:lpstr>9. Munchkin</vt:lpstr>
      <vt:lpstr>10. Turkse Van</vt:lpstr>
      <vt:lpstr>Opdracht kattenras</vt:lpstr>
    </vt:vector>
  </TitlesOfParts>
  <Company>ROC Landstede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</dc:title>
  <dc:creator>mroosink</dc:creator>
  <cp:lastModifiedBy>Mariska Roosink</cp:lastModifiedBy>
  <cp:revision>27</cp:revision>
  <dcterms:created xsi:type="dcterms:W3CDTF">2010-09-23T12:52:31Z</dcterms:created>
  <dcterms:modified xsi:type="dcterms:W3CDTF">2016-10-25T09:51:17Z</dcterms:modified>
</cp:coreProperties>
</file>